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3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3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A94F25-4EFD-44FD-9CF2-D4008F3A4187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94F25-4EFD-44FD-9CF2-D4008F3A4187}" type="datetimeFigureOut">
              <a:rPr lang="en-US" smtClean="0"/>
              <a:pPr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AF74-0FAA-401C-B9A6-C573EBC518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Imputing Consumption – Concepts and Simplified Example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Gretchen </a:t>
            </a:r>
            <a:r>
              <a:rPr lang="en-US" dirty="0" err="1" smtClean="0"/>
              <a:t>Donehower</a:t>
            </a:r>
            <a:endParaRPr lang="en-US" dirty="0" smtClean="0"/>
          </a:p>
          <a:p>
            <a:r>
              <a:rPr lang="en-US" dirty="0" smtClean="0"/>
              <a:t>Day 3, Session 1, NTA Time Use and Gender Workshop</a:t>
            </a:r>
          </a:p>
          <a:p>
            <a:r>
              <a:rPr lang="en-US" dirty="0" smtClean="0"/>
              <a:t>Wednesday, </a:t>
            </a:r>
            <a:r>
              <a:rPr lang="en-US" dirty="0" smtClean="0"/>
              <a:t>May </a:t>
            </a:r>
            <a:r>
              <a:rPr lang="en-US" dirty="0" smtClean="0"/>
              <a:t>23, </a:t>
            </a:r>
            <a:r>
              <a:rPr lang="en-US" dirty="0" smtClean="0"/>
              <a:t>2012</a:t>
            </a:r>
          </a:p>
          <a:p>
            <a:r>
              <a:rPr lang="en-US" dirty="0" smtClean="0"/>
              <a:t>Institute for Labor, Science and Social Affairs (ILSSA)</a:t>
            </a:r>
          </a:p>
          <a:p>
            <a:r>
              <a:rPr lang="en-US" dirty="0" smtClean="0"/>
              <a:t>Hanoi, Vietnam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Review production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Concepts involved in imputing consumption</a:t>
            </a:r>
          </a:p>
          <a:p>
            <a:pPr marL="914400" lvl="1" indent="-514350"/>
            <a:r>
              <a:rPr lang="en-US" dirty="0" smtClean="0"/>
              <a:t>Consumption estimation strategy</a:t>
            </a:r>
          </a:p>
          <a:p>
            <a:pPr marL="914400" lvl="1" indent="-514350"/>
            <a:r>
              <a:rPr lang="en-US" dirty="0" smtClean="0"/>
              <a:t>Imputation assumptions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Work through spreadsheet example of simplified time use dataset (computing production and consumption)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Production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See summary document on wiki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Consumption Estimation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 Time Use Survey is:</a:t>
            </a:r>
          </a:p>
          <a:p>
            <a:pPr lvl="1"/>
            <a:r>
              <a:rPr lang="en-US" dirty="0" smtClean="0"/>
              <a:t>A sample of time producers and types of activities they produce</a:t>
            </a:r>
          </a:p>
          <a:p>
            <a:r>
              <a:rPr lang="en-US" dirty="0" smtClean="0"/>
              <a:t>A Time Use Survey is NOT:</a:t>
            </a:r>
          </a:p>
          <a:p>
            <a:pPr lvl="1"/>
            <a:r>
              <a:rPr lang="en-US" dirty="0" smtClean="0"/>
              <a:t>A sample of all time produced in a household</a:t>
            </a:r>
          </a:p>
          <a:p>
            <a:pPr lvl="1"/>
            <a:r>
              <a:rPr lang="en-US" dirty="0" smtClean="0"/>
              <a:t>A sample of time consumers and what they consumed</a:t>
            </a:r>
          </a:p>
          <a:p>
            <a:r>
              <a:rPr lang="en-US" dirty="0" smtClean="0"/>
              <a:t>So what do we do to estimate consumption?</a:t>
            </a:r>
          </a:p>
          <a:p>
            <a:pPr lvl="1"/>
            <a:r>
              <a:rPr lang="en-US" dirty="0" smtClean="0"/>
              <a:t>Impute consumption to producer’s household members and the general population by age and sex</a:t>
            </a:r>
          </a:p>
          <a:p>
            <a:pPr lvl="1"/>
            <a:r>
              <a:rPr lang="en-US" dirty="0" smtClean="0"/>
              <a:t>Multiply by number of producers in the population by age and sex to get aggregate age-sex matrix</a:t>
            </a:r>
          </a:p>
          <a:p>
            <a:pPr lvl="1"/>
            <a:r>
              <a:rPr lang="en-US" dirty="0" smtClean="0"/>
              <a:t>Divide by number of consumers  to get consumption profile by age and sex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Consumption Imputation Assumptions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For care activities</a:t>
            </a:r>
          </a:p>
          <a:p>
            <a:pPr lvl="1"/>
            <a:r>
              <a:rPr lang="en-US" dirty="0" smtClean="0"/>
              <a:t>If care is for household members, divide equally among all household members in target age range</a:t>
            </a:r>
          </a:p>
          <a:p>
            <a:pPr lvl="2"/>
            <a:r>
              <a:rPr lang="en-US" dirty="0" smtClean="0"/>
              <a:t>Example:  for care of household children aged 0-18, divide time equally among all household members age 0-18</a:t>
            </a:r>
          </a:p>
          <a:p>
            <a:pPr lvl="1"/>
            <a:r>
              <a:rPr lang="en-US" dirty="0" smtClean="0"/>
              <a:t>If care is for non-household members, divide equally among general population in target age range</a:t>
            </a:r>
          </a:p>
          <a:p>
            <a:pPr lvl="2"/>
            <a:r>
              <a:rPr lang="en-US" dirty="0" smtClean="0"/>
              <a:t>Example:  for volunteering, divide time equally among total population</a:t>
            </a:r>
          </a:p>
          <a:p>
            <a:r>
              <a:rPr lang="en-US" dirty="0" smtClean="0"/>
              <a:t>For general household activities</a:t>
            </a:r>
          </a:p>
          <a:p>
            <a:pPr lvl="1"/>
            <a:r>
              <a:rPr lang="en-US" dirty="0" smtClean="0"/>
              <a:t>Divide equally among all household members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Session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Finish time production age profiles in time units and money units</a:t>
            </a:r>
          </a:p>
          <a:p>
            <a:r>
              <a:rPr lang="en-US" dirty="0" smtClean="0"/>
              <a:t>Be ready to share some plots at the end of the session</a:t>
            </a:r>
          </a:p>
          <a:p>
            <a:r>
              <a:rPr lang="en-US" dirty="0" smtClean="0"/>
              <a:t>Work through simplified spreadsheet example of consumption</a:t>
            </a:r>
          </a:p>
          <a:p>
            <a:r>
              <a:rPr lang="en-US" dirty="0" smtClean="0"/>
              <a:t>If there is time, start thinking about how to implement consumption calculation strategy with your time use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648</TotalTime>
  <Words>304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Imputing Consumption – Concepts and Simplified Example</vt:lpstr>
      <vt:lpstr>Outline</vt:lpstr>
      <vt:lpstr>Production Review</vt:lpstr>
      <vt:lpstr>Consumption Estimation Strategy</vt:lpstr>
      <vt:lpstr>Consumption Imputation Assumptions</vt:lpstr>
      <vt:lpstr>Lab Session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Gretchen</dc:creator>
  <cp:lastModifiedBy>Gretchen</cp:lastModifiedBy>
  <cp:revision>30</cp:revision>
  <dcterms:created xsi:type="dcterms:W3CDTF">2012-05-19T13:14:13Z</dcterms:created>
  <dcterms:modified xsi:type="dcterms:W3CDTF">2012-05-23T00:37:35Z</dcterms:modified>
</cp:coreProperties>
</file>